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64" r:id="rId1"/>
  </p:sldMasterIdLst>
  <p:notesMasterIdLst>
    <p:notesMasterId r:id="rId13"/>
  </p:notesMasterIdLst>
  <p:sldIdLst>
    <p:sldId id="303" r:id="rId2"/>
    <p:sldId id="281" r:id="rId3"/>
    <p:sldId id="323" r:id="rId4"/>
    <p:sldId id="257" r:id="rId5"/>
    <p:sldId id="267" r:id="rId6"/>
    <p:sldId id="263" r:id="rId7"/>
    <p:sldId id="315" r:id="rId8"/>
    <p:sldId id="306" r:id="rId9"/>
    <p:sldId id="319" r:id="rId10"/>
    <p:sldId id="321" r:id="rId11"/>
    <p:sldId id="32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1429"/>
  </p:normalViewPr>
  <p:slideViewPr>
    <p:cSldViewPr>
      <p:cViewPr varScale="1">
        <p:scale>
          <a:sx n="79" d="100"/>
          <a:sy n="79" d="100"/>
        </p:scale>
        <p:origin x="15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75" d="100"/>
          <a:sy n="75" d="100"/>
        </p:scale>
        <p:origin x="-696" y="-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6C574BBC-0814-44A2-97C5-F9F6D4DF87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5E875227-C115-4C10-A251-84FEB118A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2 min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B6006ED8-C6B0-4CAE-B23C-4C3A26567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F8AFCAC9-9B99-4DDC-9251-75266ECD18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en-US"/>
              <a:t>2 min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256DC370-D253-4319-9F47-F0F444F4B1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2C6ED886-5A59-48A3-BEAD-0062BE348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2 min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BE3CE2DD-68D4-492C-8A43-B4075BFDC1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9A4DE770-73E2-49ED-92E8-952530E14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en-US"/>
              <a:t>2 or 3 min</a:t>
            </a:r>
          </a:p>
          <a:p>
            <a:r>
              <a:rPr lang="en-US" altLang="en-US"/>
              <a:t>  Advantages of OCR. The advantages of OCR are numerous, but namely it increases the </a:t>
            </a:r>
            <a:r>
              <a:rPr lang="en-US" altLang="en-US" b="1"/>
              <a:t>efficiency</a:t>
            </a:r>
            <a:r>
              <a:rPr lang="en-US" altLang="en-US"/>
              <a:t> and </a:t>
            </a:r>
            <a:r>
              <a:rPr lang="en-US" altLang="en-US" b="1"/>
              <a:t>effectiveness</a:t>
            </a:r>
            <a:r>
              <a:rPr lang="en-US" altLang="en-US"/>
              <a:t> of office work. The ability to instantly search through content is immensely useful, especially in an office setting that has to deal with high volume scanning or high document inflow.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3B01D5-7B1F-4309-BFE4-A8C4BF1217A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77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96AA49-3452-498F-89D4-A7609C38ED0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055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D7EFA3-81C2-4529-9084-E2D065EC555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8461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4DA90-B708-4DCB-9EB2-1F439B0707E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0349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11C78-B6E1-437E-B742-3BFE3D02B6F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3850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CA0840-F076-4343-A3C6-4E6985C1F9A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153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D5DD8-F58F-4B7E-9FBC-1D0AA8E8627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139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61E95F-CEAD-4856-9429-4267678BF5A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8971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F7F5A5-B36F-4F07-9F25-6BB43D73AFB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508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EA8136-2C3F-493D-A411-7FB2F8A44F1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678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CABD43-D244-4022-81AF-B415B99EE84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05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517047-9DB1-472A-B325-EC43362A949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42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C0B816-F043-46A9-BFCE-003320541F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39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C88A50-D6AC-4A33-869A-8F36A5BE77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70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1F886E-837A-40F8-9C73-0FEA51DE863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22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4DFD5-B5F7-44E5-AA08-E518DC387A2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767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A9DF5-FDA9-4110-8A36-91944BDDDA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448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>
              <a:defRPr/>
            </a:pPr>
            <a:fld id="{D9ADA8CA-96F8-4158-86B0-EC33ADBFE15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3366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5">
            <a:extLst>
              <a:ext uri="{FF2B5EF4-FFF2-40B4-BE49-F238E27FC236}">
                <a16:creationId xmlns:a16="http://schemas.microsoft.com/office/drawing/2014/main" id="{0EDDFBD7-BF61-4512-BCA8-40B675558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419100"/>
            <a:ext cx="78486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5400" i="1" dirty="0"/>
              <a:t>   RECEIPT FREE</a:t>
            </a:r>
          </a:p>
        </p:txBody>
      </p:sp>
      <p:sp>
        <p:nvSpPr>
          <p:cNvPr id="20482" name="TextBox 6">
            <a:extLst>
              <a:ext uri="{FF2B5EF4-FFF2-40B4-BE49-F238E27FC236}">
                <a16:creationId xmlns:a16="http://schemas.microsoft.com/office/drawing/2014/main" id="{559F8FD0-97B1-4FA9-BD19-C65B72C24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238500"/>
            <a:ext cx="41148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</a:pPr>
            <a:r>
              <a:rPr lang="en-US" altLang="en-US" sz="2400" dirty="0"/>
              <a:t>		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		     	   KENA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LOVIN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MANEESH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NIDHI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pic>
        <p:nvPicPr>
          <p:cNvPr id="20483" name="Picture 2" descr="Image result for UHCL LOGO">
            <a:extLst>
              <a:ext uri="{FF2B5EF4-FFF2-40B4-BE49-F238E27FC236}">
                <a16:creationId xmlns:a16="http://schemas.microsoft.com/office/drawing/2014/main" id="{8ACD9BA6-C875-4C7D-9449-0D52F732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5638800"/>
            <a:ext cx="3962401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480B15-8B6D-FB4E-A1CF-A6BC23ED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ABB067-18BD-4282-A64B-1E715A74E277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1AD92BE-5840-7A49-B05B-73DEC90A479E}"/>
              </a:ext>
            </a:extLst>
          </p:cNvPr>
          <p:cNvSpPr txBox="1">
            <a:spLocks/>
          </p:cNvSpPr>
          <p:nvPr/>
        </p:nvSpPr>
        <p:spPr>
          <a:xfrm>
            <a:off x="5429250" y="6518647"/>
            <a:ext cx="4114800" cy="273051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l" defTabSz="457200" rtl="0" eaLnBrk="1" fontAlgn="auto" hangingPunct="1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																		Maneesh, Nidhi, </a:t>
            </a:r>
            <a:r>
              <a:rPr lang="en-US" altLang="en-US" dirty="0" err="1"/>
              <a:t>Kena</a:t>
            </a:r>
            <a:r>
              <a:rPr lang="en-US" altLang="en-US" dirty="0"/>
              <a:t>, </a:t>
            </a:r>
            <a:r>
              <a:rPr lang="en-US" altLang="en-US" dirty="0" err="1"/>
              <a:t>Lovin</a:t>
            </a:r>
            <a:r>
              <a:rPr lang="en-US" altLang="en-US" dirty="0"/>
              <a:t> , Slide# 1/11</a:t>
            </a:r>
          </a:p>
        </p:txBody>
      </p:sp>
      <p:sp>
        <p:nvSpPr>
          <p:cNvPr id="20486" name="TextBox 6">
            <a:extLst>
              <a:ext uri="{FF2B5EF4-FFF2-40B4-BE49-F238E27FC236}">
                <a16:creationId xmlns:a16="http://schemas.microsoft.com/office/drawing/2014/main" id="{6BE9C56E-B52C-4CFD-84F1-0BA5D0676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1576388"/>
            <a:ext cx="4762500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</a:pPr>
            <a:r>
              <a:rPr lang="en-US" altLang="en-US" sz="2400" dirty="0"/>
              <a:t>	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		</a:t>
            </a:r>
            <a:r>
              <a:rPr lang="en-US" altLang="en-US" dirty="0"/>
              <a:t>            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		   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RAVI  GANTA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Dr. GARY BOETTICHER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                  </a:t>
            </a:r>
          </a:p>
        </p:txBody>
      </p:sp>
      <p:pic>
        <p:nvPicPr>
          <p:cNvPr id="20487" name="Picture 5">
            <a:extLst>
              <a:ext uri="{FF2B5EF4-FFF2-40B4-BE49-F238E27FC236}">
                <a16:creationId xmlns:a16="http://schemas.microsoft.com/office/drawing/2014/main" id="{46B6AA14-2EA7-4A7A-81DA-099EE37B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5744"/>
            <a:ext cx="1304925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4947F24B-15AE-4CAA-B973-B0EBECEDF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599" y="304801"/>
            <a:ext cx="8286751" cy="685800"/>
          </a:xfrm>
        </p:spPr>
        <p:txBody>
          <a:bodyPr>
            <a:normAutofit/>
          </a:bodyPr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34E94F76-7558-4B4F-A738-E279D47C68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143001"/>
            <a:ext cx="8812212" cy="5549898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Receipt Free serves as both Expense Cloud and Advisor in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 of Accountability in Financial Management.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sz="5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ADVANCEMENTS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</a:t>
            </a: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IN TEXT EXTRACTION ALGORITHM </a:t>
            </a:r>
          </a:p>
          <a:p>
            <a:pPr marL="0" indent="0">
              <a:buNone/>
            </a:pPr>
            <a:endParaRPr lang="en-US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EXTENSION OF NLP INTO MACHINE LEARNING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PORTABALITY INTO IOS PLATFORM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EXTRACTION OF TEXT FROM SCRAMBLED, 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HANDWRITTEN RECEIPTS.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altLang="en-US" sz="2400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altLang="en-US" sz="2400" dirty="0"/>
              <a:t>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C4B798-1C5A-294B-BD3B-B42886DE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E2F8A-DFE1-4AF4-ADC8-ABD644AB5A5C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E291738-F033-1C4F-8D6F-19562D52F446}"/>
              </a:ext>
            </a:extLst>
          </p:cNvPr>
          <p:cNvSpPr txBox="1">
            <a:spLocks/>
          </p:cNvSpPr>
          <p:nvPr/>
        </p:nvSpPr>
        <p:spPr>
          <a:xfrm>
            <a:off x="5181599" y="6553199"/>
            <a:ext cx="3859213" cy="2286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l" defTabSz="457200" rtl="0" eaLnBrk="1" fontAlgn="auto" hangingPunct="1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																												</a:t>
            </a:r>
            <a:r>
              <a:rPr lang="en-US" altLang="en-US" dirty="0" err="1"/>
              <a:t>Maneesh,Lovin</a:t>
            </a:r>
            <a:r>
              <a:rPr lang="en-US" altLang="en-US" dirty="0"/>
              <a:t> , Slide #10/11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54D93228-A013-4882-BA35-2F62FEFA26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                    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6C6AA-97C8-3F4C-B98B-FC31561F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D458B1-D4A6-4EED-B92D-ABE9EB77D54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35842" name="Picture 3">
            <a:extLst>
              <a:ext uri="{FF2B5EF4-FFF2-40B4-BE49-F238E27FC236}">
                <a16:creationId xmlns:a16="http://schemas.microsoft.com/office/drawing/2014/main" id="{82673F00-7074-4975-81AD-85DF916DC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067800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D846C1-7D46-5E4B-8F74-055B5E0F542D}"/>
              </a:ext>
            </a:extLst>
          </p:cNvPr>
          <p:cNvSpPr txBox="1">
            <a:spLocks/>
          </p:cNvSpPr>
          <p:nvPr/>
        </p:nvSpPr>
        <p:spPr>
          <a:xfrm>
            <a:off x="5029200" y="6405562"/>
            <a:ext cx="4038600" cy="315914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l" defTabSz="457200" rtl="0" eaLnBrk="1" fontAlgn="auto" hangingPunct="1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																	</a:t>
            </a:r>
            <a:r>
              <a:rPr lang="en-US" altLang="en-US" dirty="0" err="1"/>
              <a:t>Maneesh,Kena,Lovin,Nidhi</a:t>
            </a:r>
            <a:r>
              <a:rPr lang="en-US" altLang="en-US" dirty="0"/>
              <a:t>, , Slide# 11/11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026">
            <a:extLst>
              <a:ext uri="{FF2B5EF4-FFF2-40B4-BE49-F238E27FC236}">
                <a16:creationId xmlns:a16="http://schemas.microsoft.com/office/drawing/2014/main" id="{CB367890-79E5-4613-A43B-EABA88CA6B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77800" y="-206376"/>
            <a:ext cx="9144000" cy="1631950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/>
              <a:t>    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1506" name="Rectangle 1028">
            <a:extLst>
              <a:ext uri="{FF2B5EF4-FFF2-40B4-BE49-F238E27FC236}">
                <a16:creationId xmlns:a16="http://schemas.microsoft.com/office/drawing/2014/main" id="{D0BDAAAD-6C60-4048-8ABE-A9F3A6804F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8915400" cy="52578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INTRODUCTION</a:t>
            </a:r>
          </a:p>
          <a:p>
            <a:pPr marL="0" indent="0" eaLnBrk="1" hangingPunct="1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MARKET ANALYSIS</a:t>
            </a:r>
          </a:p>
          <a:p>
            <a:pPr marL="0" indent="0" eaLnBrk="1" hangingPunct="1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DESIGN</a:t>
            </a:r>
          </a:p>
          <a:p>
            <a:pPr marL="0" indent="0" eaLnBrk="1" hangingPunct="1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GOOGLE CLOUD VISION OCR</a:t>
            </a:r>
          </a:p>
          <a:p>
            <a:pPr marL="0" indent="0" eaLnBrk="1" hangingPunct="1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IMPLEMENTATION</a:t>
            </a:r>
          </a:p>
          <a:p>
            <a:pPr marL="0" indent="0" eaLnBrk="1" hangingPunct="1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DEMO</a:t>
            </a:r>
          </a:p>
          <a:p>
            <a:pPr marL="0" indent="0" eaLnBrk="1" hangingPunct="1">
              <a:lnSpc>
                <a:spcPct val="150000"/>
              </a:lnSpc>
              <a:buFont typeface="Wingdings 3" panose="05040102010807070707" pitchFamily="18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CONCLUSION&amp; FUTURE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ADAVANCEMENTS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15CB9-01BB-6B42-BCE9-6C057A98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066F6D-E940-4D0C-B392-BDCCF6A8880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4AED6C1-365D-874F-9ED8-0F1F6DE1FDB1}"/>
              </a:ext>
            </a:extLst>
          </p:cNvPr>
          <p:cNvSpPr txBox="1">
            <a:spLocks/>
          </p:cNvSpPr>
          <p:nvPr/>
        </p:nvSpPr>
        <p:spPr>
          <a:xfrm>
            <a:off x="7214393" y="6629400"/>
            <a:ext cx="3859213" cy="2286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l" defTabSz="457200" rtl="0" eaLnBrk="1" fontAlgn="auto" hangingPunct="1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														Mane</a:t>
            </a:r>
          </a:p>
          <a:p>
            <a:pPr>
              <a:defRPr/>
            </a:pPr>
            <a:r>
              <a:rPr lang="en-US" altLang="en-US" dirty="0" err="1"/>
              <a:t>Maneesh,Slide</a:t>
            </a:r>
            <a:r>
              <a:rPr lang="en-US" altLang="en-US" dirty="0"/>
              <a:t># 2/11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999E0-763C-4417-B86F-8697451C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IS THIS  YOUR WALLET ?</a:t>
            </a:r>
          </a:p>
        </p:txBody>
      </p:sp>
      <p:pic>
        <p:nvPicPr>
          <p:cNvPr id="6" name="videoplayback">
            <a:hlinkClick r:id="" action="ppaction://media"/>
            <a:extLst>
              <a:ext uri="{FF2B5EF4-FFF2-40B4-BE49-F238E27FC236}">
                <a16:creationId xmlns:a16="http://schemas.microsoft.com/office/drawing/2014/main" id="{FF4B51E6-E6C8-48AE-B817-D90789F56F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0844" y="1524000"/>
            <a:ext cx="5802312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63B47-E20D-4214-8799-0780A574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EA8136-2C3F-493D-A411-7FB2F8A44F1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87CA1E8-68F4-426C-A500-C28FEC5929B9}"/>
              </a:ext>
            </a:extLst>
          </p:cNvPr>
          <p:cNvSpPr txBox="1">
            <a:spLocks/>
          </p:cNvSpPr>
          <p:nvPr/>
        </p:nvSpPr>
        <p:spPr>
          <a:xfrm>
            <a:off x="7214393" y="6629400"/>
            <a:ext cx="3859213" cy="2286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l" defTabSz="457200" rtl="0" eaLnBrk="1" fontAlgn="auto" hangingPunct="1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														Mane</a:t>
            </a:r>
          </a:p>
          <a:p>
            <a:pPr>
              <a:defRPr/>
            </a:pPr>
            <a:r>
              <a:rPr lang="en-US" altLang="en-US" dirty="0" err="1"/>
              <a:t>Maneesh,Slide</a:t>
            </a:r>
            <a:r>
              <a:rPr lang="en-US" altLang="en-US" dirty="0"/>
              <a:t># 3/11</a:t>
            </a:r>
          </a:p>
        </p:txBody>
      </p:sp>
    </p:spTree>
    <p:extLst>
      <p:ext uri="{BB962C8B-B14F-4D97-AF65-F5344CB8AC3E}">
        <p14:creationId xmlns:p14="http://schemas.microsoft.com/office/powerpoint/2010/main" val="123309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4">
            <a:extLst>
              <a:ext uri="{FF2B5EF4-FFF2-40B4-BE49-F238E27FC236}">
                <a16:creationId xmlns:a16="http://schemas.microsoft.com/office/drawing/2014/main" id="{196DC260-A14A-4E0A-9DD6-DA8C9FD75B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1066800"/>
            <a:ext cx="7620000" cy="1447800"/>
          </a:xfrm>
          <a:noFill/>
        </p:spPr>
        <p:txBody>
          <a:bodyPr anchor="b">
            <a:normAutofit fontScale="90000"/>
          </a:bodyPr>
          <a:lstStyle/>
          <a:p>
            <a:pPr eaLnBrk="1" hangingPunct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PROBLEM: HOW ACCOUNTABILITY HELPS           </a:t>
            </a:r>
            <a:b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IN   </a:t>
            </a:r>
            <a:b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FINANCIAL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7EA93-5E89-3444-81B6-BA1DB232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8EAE8-E700-446E-8E32-DD8367CE8EE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23554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4BE5BD6D-210F-4E89-8097-6D1D19E89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5486400" cy="358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E164B4-C06D-4C04-935F-33B7FB56B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667000"/>
            <a:ext cx="1981200" cy="3581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CF9C0F2-FE1E-7B4F-8EDD-AC877E1AE12F}"/>
              </a:ext>
            </a:extLst>
          </p:cNvPr>
          <p:cNvSpPr txBox="1">
            <a:spLocks/>
          </p:cNvSpPr>
          <p:nvPr/>
        </p:nvSpPr>
        <p:spPr>
          <a:xfrm>
            <a:off x="5410200" y="6448425"/>
            <a:ext cx="3859213" cy="381004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l" defTabSz="457200" rtl="0" eaLnBrk="1" fontAlgn="auto" hangingPunct="1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												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Maneesh, Slide# 4/11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5C8E50-2FCB-46BE-BD78-211BD64C4792}"/>
              </a:ext>
            </a:extLst>
          </p:cNvPr>
          <p:cNvSpPr/>
          <p:nvPr/>
        </p:nvSpPr>
        <p:spPr>
          <a:xfrm>
            <a:off x="76200" y="373057"/>
            <a:ext cx="434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31">
            <a:extLst>
              <a:ext uri="{FF2B5EF4-FFF2-40B4-BE49-F238E27FC236}">
                <a16:creationId xmlns:a16="http://schemas.microsoft.com/office/drawing/2014/main" id="{AEC0D557-FE2A-4F8F-A91C-B05AA73D5D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620000" cy="1219200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/>
              <a:t>    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ANALYSIS</a:t>
            </a:r>
          </a:p>
        </p:txBody>
      </p:sp>
      <p:sp>
        <p:nvSpPr>
          <p:cNvPr id="16416" name="Rectangle 32">
            <a:extLst>
              <a:ext uri="{FF2B5EF4-FFF2-40B4-BE49-F238E27FC236}">
                <a16:creationId xmlns:a16="http://schemas.microsoft.com/office/drawing/2014/main" id="{679F3264-A23B-4DA8-81D5-919CDC3A68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 rtlCol="0">
            <a:normAutofit/>
          </a:bodyPr>
          <a:lstStyle/>
          <a:p>
            <a:pPr marL="0" indent="0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en-US" altLang="en-US" sz="2400" dirty="0"/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RECEIPT FREE IS DIFFERENT FROM OTHER APPS?</a:t>
            </a:r>
          </a:p>
          <a:p>
            <a:pPr marL="0" indent="0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ACCURATE LOCATION                       DETAILED PURCHASE         </a:t>
            </a:r>
          </a:p>
          <a:p>
            <a:pPr marL="0" indent="0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CONFIDENTIAL                                    EASY ACCESS.</a:t>
            </a:r>
          </a:p>
          <a:p>
            <a:pPr marL="0" indent="0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en-US" altLang="en-US" sz="2400" dirty="0"/>
              <a:t>   </a:t>
            </a:r>
          </a:p>
          <a:p>
            <a:pPr marL="0" indent="0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endParaRPr lang="en-US" altLang="en-US" sz="2400" dirty="0"/>
          </a:p>
          <a:p>
            <a:pPr marL="0" indent="0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endParaRPr lang="en-US" altLang="en-US" sz="2400" dirty="0"/>
          </a:p>
          <a:p>
            <a:pPr marL="0" indent="0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r>
              <a:rPr lang="en-US" altLang="en-US" sz="2400" dirty="0"/>
              <a:t>         </a:t>
            </a:r>
          </a:p>
          <a:p>
            <a:pPr marL="0" indent="0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None/>
              <a:defRPr/>
            </a:pPr>
            <a:endParaRPr lang="en-US" altLang="en-US" sz="2400" dirty="0"/>
          </a:p>
          <a:p>
            <a:pPr marL="342906" indent="-342906" algn="ctr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None/>
              <a:defRPr/>
            </a:pPr>
            <a:endParaRPr lang="en-US" alt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83BFBAB-3F91-9D4A-86C3-76137369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8887" y="6477000"/>
            <a:ext cx="4075113" cy="3143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												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Maneesh, Slide# 5/11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02721-C9FD-C54F-83A4-42D0C23A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94B40E-C4D6-4909-9E23-2E076C7399A3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BD154194-56CE-4CA4-B14C-C98CF988E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8610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C42229-05D0-41F4-8FE0-816D03791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818" y="2590800"/>
            <a:ext cx="3943350" cy="3886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1">
            <a:extLst>
              <a:ext uri="{FF2B5EF4-FFF2-40B4-BE49-F238E27FC236}">
                <a16:creationId xmlns:a16="http://schemas.microsoft.com/office/drawing/2014/main" id="{9FC2437B-5976-4124-800E-F543B5F36F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74171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27651" name="TextBox 4">
            <a:extLst>
              <a:ext uri="{FF2B5EF4-FFF2-40B4-BE49-F238E27FC236}">
                <a16:creationId xmlns:a16="http://schemas.microsoft.com/office/drawing/2014/main" id="{9F1C8AE9-BED6-4AFF-A365-43ADBEFF5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151051"/>
            <a:ext cx="6400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ARCHITECTURAL DIAGRAM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9BC79AA-7DE4-1D45-AAB2-32B2F20CB6A1}"/>
              </a:ext>
            </a:extLst>
          </p:cNvPr>
          <p:cNvSpPr txBox="1">
            <a:spLocks/>
          </p:cNvSpPr>
          <p:nvPr/>
        </p:nvSpPr>
        <p:spPr>
          <a:xfrm>
            <a:off x="4876800" y="6318705"/>
            <a:ext cx="3859213" cy="365124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l" defTabSz="457200" rtl="0" eaLnBrk="1" fontAlgn="auto" hangingPunct="1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													Nidhi ,Slide# 6/11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F81BFF-4B91-4154-A96E-1758C6AB8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944435"/>
            <a:ext cx="8686800" cy="43039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7B519CFD-C451-4E67-9D6D-EA06E6455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06375"/>
            <a:ext cx="8534400" cy="1133474"/>
          </a:xfrm>
        </p:spPr>
        <p:txBody>
          <a:bodyPr>
            <a:noAutofit/>
          </a:bodyPr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CLOUD VISION OCR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D05F2-E28B-D841-B922-770951CB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35C5E6-823E-4E50-8582-5588D4823A50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29698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7893C45-CFFB-4926-86DF-1ABF5103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42143"/>
            <a:ext cx="827881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4">
            <a:extLst>
              <a:ext uri="{FF2B5EF4-FFF2-40B4-BE49-F238E27FC236}">
                <a16:creationId xmlns:a16="http://schemas.microsoft.com/office/drawing/2014/main" id="{C023BAC9-86AA-449B-8A8C-A9BFC6E90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1506166"/>
            <a:ext cx="838200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it ?                                                           Why we need it?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ADVANTAGES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Detection                  Single String                       Accurate. 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729630C-9EAB-8F42-9202-8AD58B60420F}"/>
              </a:ext>
            </a:extLst>
          </p:cNvPr>
          <p:cNvSpPr txBox="1">
            <a:spLocks/>
          </p:cNvSpPr>
          <p:nvPr/>
        </p:nvSpPr>
        <p:spPr>
          <a:xfrm>
            <a:off x="4876800" y="6423025"/>
            <a:ext cx="3859213" cy="2286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l" defTabSz="457200" rtl="0" eaLnBrk="1" fontAlgn="auto" hangingPunct="1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													Kena, Slide# 7/11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CAF2D6-33F0-4FDE-A2A0-FED714D19D8F}"/>
              </a:ext>
            </a:extLst>
          </p:cNvPr>
          <p:cNvCxnSpPr>
            <a:cxnSpLocks/>
          </p:cNvCxnSpPr>
          <p:nvPr/>
        </p:nvCxnSpPr>
        <p:spPr>
          <a:xfrm flipH="1">
            <a:off x="1600200" y="2209800"/>
            <a:ext cx="1703388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962ABA-2A15-4180-8E39-20D045CDAC34}"/>
              </a:ext>
            </a:extLst>
          </p:cNvPr>
          <p:cNvCxnSpPr>
            <a:cxnSpLocks/>
          </p:cNvCxnSpPr>
          <p:nvPr/>
        </p:nvCxnSpPr>
        <p:spPr>
          <a:xfrm>
            <a:off x="4419600" y="2290996"/>
            <a:ext cx="0" cy="3988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16A43D-47A2-4EE0-B51F-828A73306937}"/>
              </a:ext>
            </a:extLst>
          </p:cNvPr>
          <p:cNvCxnSpPr>
            <a:cxnSpLocks/>
          </p:cNvCxnSpPr>
          <p:nvPr/>
        </p:nvCxnSpPr>
        <p:spPr>
          <a:xfrm>
            <a:off x="5486400" y="2209800"/>
            <a:ext cx="1828800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20B1E849-9AB6-4136-A215-2C3B01588A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188" y="228600"/>
            <a:ext cx="8031162" cy="132556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A525E7AE-754C-4692-94B9-F3805E2656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4188" y="1700416"/>
            <a:ext cx="7669212" cy="4776584"/>
          </a:xfrm>
        </p:spPr>
        <p:txBody>
          <a:bodyPr>
            <a:noAutofit/>
          </a:bodyPr>
          <a:lstStyle/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PROBLEMS WHILE PERFORMING OCR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CAMERA &amp; FUNCTIONING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NATURAL LANGUAGE PROCESSING (NLP)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TO TEXT 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AND DATA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97AB2-E2DC-A84D-97E1-CE958E07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41696F-F601-45D1-A3BF-2A22F5041EA0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E954747-C833-2947-BD87-170CEEA4E0F0}"/>
              </a:ext>
            </a:extLst>
          </p:cNvPr>
          <p:cNvSpPr txBox="1">
            <a:spLocks/>
          </p:cNvSpPr>
          <p:nvPr/>
        </p:nvSpPr>
        <p:spPr>
          <a:xfrm>
            <a:off x="4903787" y="6273800"/>
            <a:ext cx="3859213" cy="5842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l" defTabSz="457200" rtl="0" eaLnBrk="1" fontAlgn="auto" hangingPunct="1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																		</a:t>
            </a:r>
            <a:r>
              <a:rPr lang="en-US" altLang="en-US" dirty="0" err="1"/>
              <a:t>Manessh,Kena,Lovin,Nidhi</a:t>
            </a:r>
            <a:r>
              <a:rPr lang="en-US" altLang="en-US" dirty="0"/>
              <a:t>, , Slide# 8/11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AEBF8434-5D94-40B7-BC5E-400B382550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365126"/>
            <a:ext cx="843915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806FD-A5C0-0E41-9FCA-66E5D9A0C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2BEA1-01F7-4327-B172-C38A74D1ED5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32770" name="Picture 3">
            <a:extLst>
              <a:ext uri="{FF2B5EF4-FFF2-40B4-BE49-F238E27FC236}">
                <a16:creationId xmlns:a16="http://schemas.microsoft.com/office/drawing/2014/main" id="{FC97B738-58C4-4D64-8BAE-04EAC61B2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52613"/>
            <a:ext cx="8991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3E657B7-0187-A744-B624-CAE63788A282}"/>
              </a:ext>
            </a:extLst>
          </p:cNvPr>
          <p:cNvSpPr txBox="1">
            <a:spLocks/>
          </p:cNvSpPr>
          <p:nvPr/>
        </p:nvSpPr>
        <p:spPr>
          <a:xfrm>
            <a:off x="5181025" y="6607176"/>
            <a:ext cx="3859213" cy="2286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l" defTabSz="457200" rtl="0" eaLnBrk="1" fontAlgn="auto" hangingPunct="1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/>
              <a:t>																					</a:t>
            </a:r>
            <a:r>
              <a:rPr lang="en-US" altLang="en-US" dirty="0" err="1"/>
              <a:t>Lovin</a:t>
            </a:r>
            <a:r>
              <a:rPr lang="en-US" altLang="en-US" dirty="0"/>
              <a:t> Slide# 9/11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4638</TotalTime>
  <Words>221</Words>
  <Application>Microsoft Office PowerPoint</Application>
  <PresentationFormat>On-screen Show (4:3)</PresentationFormat>
  <Paragraphs>95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Century Gothic</vt:lpstr>
      <vt:lpstr>Corbel</vt:lpstr>
      <vt:lpstr>Times New Roman</vt:lpstr>
      <vt:lpstr>Wingdings</vt:lpstr>
      <vt:lpstr>Wingdings 3</vt:lpstr>
      <vt:lpstr>Depth</vt:lpstr>
      <vt:lpstr>PowerPoint Presentation</vt:lpstr>
      <vt:lpstr>    AGENDA</vt:lpstr>
      <vt:lpstr>        IS THIS  YOUR WALLET ?</vt:lpstr>
      <vt:lpstr>THE PROBLEM: HOW ACCOUNTABILITY HELPS                                                           IN                                  FINANCIAL MANAGEMENT</vt:lpstr>
      <vt:lpstr>    MARKET ANALYSIS</vt:lpstr>
      <vt:lpstr> DESIGN</vt:lpstr>
      <vt:lpstr>GOOGLE CLOUD VISION OCR</vt:lpstr>
      <vt:lpstr>IMPLEMENTATION</vt:lpstr>
      <vt:lpstr> DEMO</vt:lpstr>
      <vt:lpstr>CONCLUSION </vt:lpstr>
      <vt:lpstr>                     THANK YOU</vt:lpstr>
    </vt:vector>
  </TitlesOfParts>
  <Company>UHCL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ICSE PROMISE 2005</dc:title>
  <dc:creator>Boetticher</dc:creator>
  <cp:lastModifiedBy>Lochan Reddy</cp:lastModifiedBy>
  <cp:revision>233</cp:revision>
  <dcterms:created xsi:type="dcterms:W3CDTF">2004-07-12T15:52:07Z</dcterms:created>
  <dcterms:modified xsi:type="dcterms:W3CDTF">2018-12-06T21:53:04Z</dcterms:modified>
</cp:coreProperties>
</file>